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81" r:id="rId13"/>
    <p:sldId id="282" r:id="rId14"/>
    <p:sldId id="283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ravca" initials="s" lastIdx="1" clrIdx="0">
    <p:extLst>
      <p:ext uri="{19B8F6BF-5375-455C-9EA6-DF929625EA0E}">
        <p15:presenceInfo xmlns:p15="http://schemas.microsoft.com/office/powerpoint/2012/main" userId="sprav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18" d="100"/>
          <a:sy n="18" d="100"/>
        </p:scale>
        <p:origin x="38" y="15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8A5B1-5F8A-4F6E-BBA9-A6998379D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BB620BA-F8A7-4D0F-AFFD-EBF5C5480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FAF7B90-65F1-4EC7-A17C-5AEDBA74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F6F3944-D664-43DB-843C-83E033F79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9E3FF1-E166-4FEB-BDBE-FAFF9F26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59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D3B2FE-6035-4123-B2D1-D81B7B84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DD3C46C4-6517-4486-A1B9-64C424929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F71468-75D6-4A57-9C48-33329E158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FA89539-7087-41DA-A911-D45EE2F37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EB84A3-E677-4598-92C9-4E7F2034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875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5CE6B6DF-110B-4ED0-9ADB-031103AEE2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F8921661-2A89-46B0-A1CA-7A453482E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4ABCFAC-49D3-4784-9C42-81E352958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4BC9485-1AAC-41D8-B9FF-DFB14AD9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448C1AA-BA1B-4330-A0EE-860A7A3B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364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C828C7-2982-47B4-8D7E-83523F6F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F8AE05-9444-4BBE-B330-8026A0CEF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D2F680-56CE-47F7-B1E0-979759F3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6E04268-2E33-4463-8C90-4EB1F984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D84C539-0114-4F92-854B-00D4FAD0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60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52C99-A5C2-406B-B528-11F97FC0B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F8E80EE-4E7F-4907-879C-A44EA8013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6E769F-4476-4F66-A1FB-FF1F0CB4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D60422-38C4-49F5-BC32-7518C5AD4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9B122ED-295A-4227-86FA-A0D581E6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188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CC7FAD-B495-438F-869B-E9C416273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7BF250-A412-4DA2-ACF8-17B61A9E4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9B29277-4596-49B0-9870-74D756053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87D592D-D4F9-4675-820B-799C9BCBF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2FD77AB-3FF0-4528-9BF8-351BE4396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A05580F-87BA-44BB-A6B1-89745DCED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919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3FE2B-F90C-478D-870B-6FF0B2DD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042CD84-43B5-45B1-89A3-62FCB26AF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2276416-43ED-487B-8FF0-A0666B04A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2C45D64D-2ACB-45B5-B71F-811FCCE8C6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FDADB37-4FF7-4EBD-981F-7F93BC01A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F1A36CAB-A952-477B-B835-A2E4A638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9504633-CD0B-4F9F-B32B-F887423B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D140760D-2DBC-420B-9D82-E5547E3A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599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3EDBE5-1F8D-44C9-9AE9-C5EADB16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EE20D2A-500B-40A6-BDEB-545B9E80E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6EFF194-9099-400C-B593-EF156F7F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04A640B-DEE8-4933-B323-B1E33D44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772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3974722-3DC3-40B4-9640-EC8EE52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3C09E561-AB84-4C47-9C65-06774F40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3D9C282-8BCF-41DF-B4E9-59B14178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785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219A36-A1C8-43EB-8EE6-B36F1058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251674-7FC4-43DE-8712-EB7F3ECC5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19BB1E9-40FC-45DE-99CD-BD2EBBE6F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68D1FB6-3FE6-4DE0-8446-8847BFA5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DCA8CDD-AE2E-46E6-B636-77EE4ACF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51979BF-D810-44BD-B1FC-88571F44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859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F1B48-55EC-47CF-A91F-13288B25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BFDD54EF-6E31-41C5-9745-D4AFE774D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9A05CA06-436B-42FE-8B4A-B34C808DA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1A7016A-1BC0-4111-AFED-FCE5274C7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94D8C0A-42B9-4AA0-AE28-B5A9B1D8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3B95118-3F94-4519-B711-5B1DC3FC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780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F221B5C1-6A3D-4AC9-A99A-2799C64D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DF1940B4-791B-4980-92A1-F65AC6A6A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18181CC-25D3-4205-A9F4-A97A93F79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505D1-D3A3-4B55-AC5F-38032A90F43F}" type="datetimeFigureOut">
              <a:rPr lang="sk-SK" smtClean="0"/>
              <a:t>6. 9. 2021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B98F8DF-3DEF-434A-8C93-04823E98AA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F866316-6F3F-4F34-A53B-51DF6FE5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90C55-5CD1-4701-A33E-C1EF9D1A2A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99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97C5DBC-AA7E-4A04-A622-2F9C0C1FC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22" y="0"/>
            <a:ext cx="4854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6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Ty si stvoril moje telo i dušu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03DF6853-5C79-40BA-8CDE-C004EF6BE5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2" y="457200"/>
            <a:ext cx="4800600" cy="6134100"/>
          </a:xfrm>
        </p:spPr>
      </p:pic>
    </p:spTree>
    <p:extLst>
      <p:ext uri="{BB962C8B-B14F-4D97-AF65-F5344CB8AC3E}">
        <p14:creationId xmlns:p14="http://schemas.microsoft.com/office/powerpoint/2010/main" val="79482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Všetko čo sa deje v nás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7B64065B-893F-4689-98C9-D038B67D5F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86" y="243840"/>
            <a:ext cx="6233160" cy="6370320"/>
          </a:xfrm>
        </p:spPr>
      </p:pic>
    </p:spTree>
    <p:extLst>
      <p:ext uri="{BB962C8B-B14F-4D97-AF65-F5344CB8AC3E}">
        <p14:creationId xmlns:p14="http://schemas.microsoft.com/office/powerpoint/2010/main" val="231564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Sen víťazného oblúka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DED14D3F-403B-4200-9B5B-A69B1D2755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16" y="457199"/>
            <a:ext cx="4334098" cy="6142729"/>
          </a:xfrm>
        </p:spPr>
      </p:pic>
    </p:spTree>
    <p:extLst>
      <p:ext uri="{BB962C8B-B14F-4D97-AF65-F5344CB8AC3E}">
        <p14:creationId xmlns:p14="http://schemas.microsoft.com/office/powerpoint/2010/main" val="336886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Vychutnávaj svoj čas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DC1AFF9A-602E-4A79-936E-1A34882C6E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61" y="457200"/>
            <a:ext cx="5691251" cy="5691251"/>
          </a:xfrm>
        </p:spPr>
      </p:pic>
    </p:spTree>
    <p:extLst>
      <p:ext uri="{BB962C8B-B14F-4D97-AF65-F5344CB8AC3E}">
        <p14:creationId xmlns:p14="http://schemas.microsoft.com/office/powerpoint/2010/main" val="310339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Žalm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A3130369-35A7-44D8-A4EC-363DC3642A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5475"/>
            <a:ext cx="4705350" cy="6107049"/>
          </a:xfrm>
        </p:spPr>
      </p:pic>
    </p:spTree>
    <p:extLst>
      <p:ext uri="{BB962C8B-B14F-4D97-AF65-F5344CB8AC3E}">
        <p14:creationId xmlns:p14="http://schemas.microsoft.com/office/powerpoint/2010/main" val="396553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Apokalyptická vízia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96B63782-3234-42A5-9582-DA5B519292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13" y="345394"/>
            <a:ext cx="4376651" cy="6167212"/>
          </a:xfrm>
        </p:spPr>
      </p:pic>
    </p:spTree>
    <p:extLst>
      <p:ext uri="{BB962C8B-B14F-4D97-AF65-F5344CB8AC3E}">
        <p14:creationId xmlns:p14="http://schemas.microsoft.com/office/powerpoint/2010/main" val="290298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Apokalyptickí jazdci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59267B94-4E9C-4399-BE81-3A0FD79BCA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902"/>
            <a:ext cx="4581275" cy="6462196"/>
          </a:xfrm>
        </p:spPr>
      </p:pic>
    </p:spTree>
    <p:extLst>
      <p:ext uri="{BB962C8B-B14F-4D97-AF65-F5344CB8AC3E}">
        <p14:creationId xmlns:p14="http://schemas.microsoft.com/office/powerpoint/2010/main" val="2265428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Kvadratúra </a:t>
            </a:r>
            <a:r>
              <a:rPr lang="sk-SK" dirty="0" err="1"/>
              <a:t>Maleviča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A2D514DA-AD53-4AD7-BC32-6AB68D8B49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"/>
            <a:ext cx="4325112" cy="6172200"/>
          </a:xfrm>
        </p:spPr>
      </p:pic>
    </p:spTree>
    <p:extLst>
      <p:ext uri="{BB962C8B-B14F-4D97-AF65-F5344CB8AC3E}">
        <p14:creationId xmlns:p14="http://schemas.microsoft.com/office/powerpoint/2010/main" val="3392879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Citová situácia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C0C2820F-9928-4E2E-BF01-79959808AA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31" y="475568"/>
            <a:ext cx="4356724" cy="6138498"/>
          </a:xfrm>
        </p:spPr>
      </p:pic>
    </p:spTree>
    <p:extLst>
      <p:ext uri="{BB962C8B-B14F-4D97-AF65-F5344CB8AC3E}">
        <p14:creationId xmlns:p14="http://schemas.microsoft.com/office/powerpoint/2010/main" val="361188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Gitaristov svet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3CF19098-EC90-4D43-A6FA-F913744C3C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86" y="103909"/>
            <a:ext cx="4652467" cy="6581020"/>
          </a:xfrm>
        </p:spPr>
      </p:pic>
    </p:spTree>
    <p:extLst>
      <p:ext uri="{BB962C8B-B14F-4D97-AF65-F5344CB8AC3E}">
        <p14:creationId xmlns:p14="http://schemas.microsoft.com/office/powerpoint/2010/main" val="2041845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1674BE58-8CFE-46FE-991C-360525187986}"/>
              </a:ext>
            </a:extLst>
          </p:cNvPr>
          <p:cNvSpPr/>
          <p:nvPr/>
        </p:nvSpPr>
        <p:spPr>
          <a:xfrm>
            <a:off x="841248" y="1193388"/>
            <a:ext cx="10533888" cy="358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Mgr. art. Zuzana Augustínová – </a:t>
            </a:r>
            <a:r>
              <a:rPr lang="sk-SK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Boteková</a:t>
            </a:r>
            <a:r>
              <a:rPr lang="sk-SK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(1969)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skončení VŠVU v Bratislave odbor Voľná textilná tvorba a po absolvovaní pedagogického minima sa rozhodla pre prácu výtvarného pedagóga. Svoju pozornosť sústredila na vzdelávanie handicapovaných detí. V súčasnosti vyučuje výtvarnú výchovu na ZŠ a ZUŠ. Je členkou viacerých združení (SVVU, TXT, KRESTUM).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Výtvarníčka sa venuje voľnej výtvarnej tvorbe – obrazom a kolážam, maľbe na hodvábe, textilným objektom a textilnému úžitkovému dizajnu ako sú šály, šatky, vankúše. Vytvára obrazy do interiérov, kombinuje techniky a materiály. V jej výtvarnom prejave dominujú abstraktné štruktúry, vrství farebné plochy, pracuje s textom a výraznou farebnosťou.</a:t>
            </a:r>
          </a:p>
        </p:txBody>
      </p:sp>
    </p:spTree>
    <p:extLst>
      <p:ext uri="{BB962C8B-B14F-4D97-AF65-F5344CB8AC3E}">
        <p14:creationId xmlns:p14="http://schemas.microsoft.com/office/powerpoint/2010/main" val="4034194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Nežný deň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1A3DA721-E982-4DAC-A850-A6C28D1FFB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 b="5680"/>
          <a:stretch>
            <a:fillRect/>
          </a:stretch>
        </p:blipFill>
        <p:spPr>
          <a:xfrm>
            <a:off x="5832475" y="338138"/>
            <a:ext cx="4873625" cy="6172200"/>
          </a:xfrm>
        </p:spPr>
      </p:pic>
    </p:spTree>
    <p:extLst>
      <p:ext uri="{BB962C8B-B14F-4D97-AF65-F5344CB8AC3E}">
        <p14:creationId xmlns:p14="http://schemas.microsoft.com/office/powerpoint/2010/main" val="363951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Božia múdrosť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5C00AFF4-C1BF-483B-AEF2-BA50D7BF7B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86" y="260375"/>
            <a:ext cx="4482033" cy="6337249"/>
          </a:xfrm>
        </p:spPr>
      </p:pic>
    </p:spTree>
    <p:extLst>
      <p:ext uri="{BB962C8B-B14F-4D97-AF65-F5344CB8AC3E}">
        <p14:creationId xmlns:p14="http://schemas.microsoft.com/office/powerpoint/2010/main" val="45270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 err="1"/>
              <a:t>Teatro</a:t>
            </a:r>
            <a:r>
              <a:rPr lang="sk-SK" dirty="0"/>
              <a:t> </a:t>
            </a:r>
            <a:r>
              <a:rPr lang="sk-SK" dirty="0" err="1"/>
              <a:t>mundi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6" name="Zástupný objekt pre obrázok 15">
            <a:extLst>
              <a:ext uri="{FF2B5EF4-FFF2-40B4-BE49-F238E27FC236}">
                <a16:creationId xmlns:a16="http://schemas.microsoft.com/office/drawing/2014/main" id="{09AB25C5-F6CC-4E2E-9787-546E015BFB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86" y="103909"/>
            <a:ext cx="4998720" cy="6664960"/>
          </a:xfrm>
        </p:spPr>
      </p:pic>
    </p:spTree>
    <p:extLst>
      <p:ext uri="{BB962C8B-B14F-4D97-AF65-F5344CB8AC3E}">
        <p14:creationId xmlns:p14="http://schemas.microsoft.com/office/powerpoint/2010/main" val="320723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Vnútorný neznámy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55204F6E-B67C-418C-BBC7-BD2A550D75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13" y="388337"/>
            <a:ext cx="4412345" cy="6157936"/>
          </a:xfrm>
        </p:spPr>
      </p:pic>
    </p:spTree>
    <p:extLst>
      <p:ext uri="{BB962C8B-B14F-4D97-AF65-F5344CB8AC3E}">
        <p14:creationId xmlns:p14="http://schemas.microsoft.com/office/powerpoint/2010/main" val="403991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4800599" cy="1600200"/>
          </a:xfrm>
        </p:spPr>
        <p:txBody>
          <a:bodyPr>
            <a:normAutofit/>
          </a:bodyPr>
          <a:lstStyle/>
          <a:p>
            <a:r>
              <a:rPr lang="sk-SK" dirty="0"/>
              <a:t>Vnútorný pokoj</a:t>
            </a:r>
            <a:br>
              <a:rPr lang="sk-SK" dirty="0"/>
            </a:br>
            <a:r>
              <a:rPr lang="sk-SK" dirty="0"/>
              <a:t>Andrej </a:t>
            </a:r>
            <a:r>
              <a:rPr lang="sk-SK" dirty="0" err="1"/>
              <a:t>Botek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F9A00415-9227-4A6C-AB54-ABCBAB77AF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9856"/>
            <a:ext cx="4225311" cy="6031122"/>
          </a:xfrm>
        </p:spPr>
      </p:pic>
    </p:spTree>
    <p:extLst>
      <p:ext uri="{BB962C8B-B14F-4D97-AF65-F5344CB8AC3E}">
        <p14:creationId xmlns:p14="http://schemas.microsoft.com/office/powerpoint/2010/main" val="402198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>
            <a:extLst>
              <a:ext uri="{FF2B5EF4-FFF2-40B4-BE49-F238E27FC236}">
                <a16:creationId xmlns:a16="http://schemas.microsoft.com/office/drawing/2014/main" id="{1E206A02-6740-4CE6-A0C8-2CC7351E8BE5}"/>
              </a:ext>
            </a:extLst>
          </p:cNvPr>
          <p:cNvSpPr/>
          <p:nvPr/>
        </p:nvSpPr>
        <p:spPr>
          <a:xfrm>
            <a:off x="1060704" y="556291"/>
            <a:ext cx="10168128" cy="4362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Mgr. Ing. arch. Andrej </a:t>
            </a:r>
            <a:r>
              <a:rPr lang="sk-SK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Botek</a:t>
            </a:r>
            <a:r>
              <a:rPr lang="sk-SK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(1957)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študoval na Fakulte architektúry SVŠT na Katedre teórie a dejín architektúry, kreslenia a modelovania a neskôr na RKCMBF UK Katolícku teológiu. Pracoval na Mestskom ústave obnovy pamiatok, na Škole úžitkového výtvarníctva - Oddelenie </a:t>
            </a:r>
            <a:r>
              <a:rPr lang="sk-SK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kamenosochárstva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 na VŠVU v Bratislave na Katedre reštaurovania. V súčasnosti pôsobí na Fakulte architektúry STU (Ústav teórie a dejín  architektúry a obnovy pamiatok) a na RKCMBF UK (Sakrálne umenie). Je členom viacerých združení (SVVU, SAS, KRESTUM, Komisia pre vedu, kultúru a umenie pri KBS).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Výtvarník sa venuje voľnej výtvarnej tvorbe – maľbe </a:t>
            </a:r>
            <a:r>
              <a:rPr lang="sk-SK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akrylom</a:t>
            </a:r>
            <a: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olejom, suchým pastelom, kresbe a ilustráciám. Pracuje s figúrou, abstrakciou, štylizáciou. Svoj záujem sústreďuje aj na architektúru, tvorbu do sakrálnych interiérov, na pamiatkové výskumy, reštaurovanie pamiatkových objektov a v teoretickej rovine na dejiny architektúry a umenia.</a:t>
            </a:r>
          </a:p>
        </p:txBody>
      </p:sp>
    </p:spTree>
    <p:extLst>
      <p:ext uri="{BB962C8B-B14F-4D97-AF65-F5344CB8AC3E}">
        <p14:creationId xmlns:p14="http://schemas.microsoft.com/office/powerpoint/2010/main" val="223912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71603-6780-45DC-9BDF-495FB139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Afrodita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8DFF0CA-AE8E-46E9-864B-3A6EC2463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6" name="Zástupný objekt pre obrázok 15">
            <a:extLst>
              <a:ext uri="{FF2B5EF4-FFF2-40B4-BE49-F238E27FC236}">
                <a16:creationId xmlns:a16="http://schemas.microsoft.com/office/drawing/2014/main" id="{1047E81A-C7C7-42EE-A02A-A729B6AEE8AD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7711" y="858289"/>
            <a:ext cx="6864235" cy="5147657"/>
          </a:xfrm>
        </p:spPr>
      </p:pic>
    </p:spTree>
    <p:extLst>
      <p:ext uri="{BB962C8B-B14F-4D97-AF65-F5344CB8AC3E}">
        <p14:creationId xmlns:p14="http://schemas.microsoft.com/office/powerpoint/2010/main" val="109376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71603-6780-45DC-9BDF-495FB139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Aký je tvoj sen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8DFF0CA-AE8E-46E9-864B-3A6EC2463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rázok 4">
            <a:extLst>
              <a:ext uri="{FF2B5EF4-FFF2-40B4-BE49-F238E27FC236}">
                <a16:creationId xmlns:a16="http://schemas.microsoft.com/office/drawing/2014/main" id="{BA09EE33-AEA9-4AE1-81EC-3DDECB3902B8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17" y="121920"/>
            <a:ext cx="5205095" cy="6614160"/>
          </a:xfrm>
        </p:spPr>
      </p:pic>
    </p:spTree>
    <p:extLst>
      <p:ext uri="{BB962C8B-B14F-4D97-AF65-F5344CB8AC3E}">
        <p14:creationId xmlns:p14="http://schemas.microsoft.com/office/powerpoint/2010/main" val="79608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071603-6780-45DC-9BDF-495FB139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33" y="588961"/>
            <a:ext cx="3932236" cy="907329"/>
          </a:xfrm>
        </p:spPr>
        <p:txBody>
          <a:bodyPr>
            <a:normAutofit fontScale="90000"/>
          </a:bodyPr>
          <a:lstStyle/>
          <a:p>
            <a:r>
              <a:rPr lang="sk-SK" dirty="0"/>
              <a:t>Dnes je správny čas žiť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8DFF0CA-AE8E-46E9-864B-3A6EC2463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01F71FC3-14AF-4EB2-8228-3AA77D145B9B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262"/>
            <a:ext cx="4587875" cy="6467475"/>
          </a:xfrm>
        </p:spPr>
      </p:pic>
    </p:spTree>
    <p:extLst>
      <p:ext uri="{BB962C8B-B14F-4D97-AF65-F5344CB8AC3E}">
        <p14:creationId xmlns:p14="http://schemas.microsoft.com/office/powerpoint/2010/main" val="262487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Keď hľadáme štruktúry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pic>
        <p:nvPicPr>
          <p:cNvPr id="6" name="Zástupný objekt pre obrázok 5">
            <a:extLst>
              <a:ext uri="{FF2B5EF4-FFF2-40B4-BE49-F238E27FC236}">
                <a16:creationId xmlns:a16="http://schemas.microsoft.com/office/drawing/2014/main" id="{40156A39-42B0-499B-B412-C64047A7175E}"/>
              </a:ext>
            </a:extLst>
          </p:cNvPr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073" y="310896"/>
            <a:ext cx="6278880" cy="6547104"/>
          </a:xfrm>
        </p:spPr>
      </p:pic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931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1600200"/>
          </a:xfrm>
        </p:spPr>
        <p:txBody>
          <a:bodyPr>
            <a:normAutofit/>
          </a:bodyPr>
          <a:lstStyle/>
          <a:p>
            <a:r>
              <a:rPr lang="sk-SK" dirty="0"/>
              <a:t>Pocty </a:t>
            </a:r>
            <a:r>
              <a:rPr lang="sk-SK" dirty="0" err="1"/>
              <a:t>Božke</a:t>
            </a:r>
            <a:r>
              <a:rPr lang="sk-SK" dirty="0"/>
              <a:t> Augustínovej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" name="Zástupný objekt pre obrázok 11">
            <a:extLst>
              <a:ext uri="{FF2B5EF4-FFF2-40B4-BE49-F238E27FC236}">
                <a16:creationId xmlns:a16="http://schemas.microsoft.com/office/drawing/2014/main" id="{147C127E-0CCD-49D8-992E-048F66A710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1729"/>
            <a:ext cx="4554626" cy="6177948"/>
          </a:xfrm>
        </p:spPr>
      </p:pic>
    </p:spTree>
    <p:extLst>
      <p:ext uri="{BB962C8B-B14F-4D97-AF65-F5344CB8AC3E}">
        <p14:creationId xmlns:p14="http://schemas.microsoft.com/office/powerpoint/2010/main" val="394663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DBFCC-D6BE-4661-ADEC-EF79F390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1600200"/>
          </a:xfrm>
        </p:spPr>
        <p:txBody>
          <a:bodyPr>
            <a:normAutofit/>
          </a:bodyPr>
          <a:lstStyle/>
          <a:p>
            <a:r>
              <a:rPr lang="sk-SK" dirty="0"/>
              <a:t>Prílivy radosti</a:t>
            </a:r>
            <a:br>
              <a:rPr lang="sk-SK" dirty="0"/>
            </a:br>
            <a:r>
              <a:rPr lang="sk-SK" dirty="0"/>
              <a:t>Zuzana </a:t>
            </a:r>
            <a:r>
              <a:rPr lang="sk-SK" dirty="0" err="1"/>
              <a:t>Boteková</a:t>
            </a:r>
            <a:endParaRPr lang="sk-SK" dirty="0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06B0D1C-F6B3-4EFE-AC44-10C252F2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objekt pre obrázok 6">
            <a:extLst>
              <a:ext uri="{FF2B5EF4-FFF2-40B4-BE49-F238E27FC236}">
                <a16:creationId xmlns:a16="http://schemas.microsoft.com/office/drawing/2014/main" id="{C832BC47-DF24-4E0C-8B27-7CB320FE51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6562"/>
            <a:ext cx="4146550" cy="5984875"/>
          </a:xfrm>
        </p:spPr>
      </p:pic>
    </p:spTree>
    <p:extLst>
      <p:ext uri="{BB962C8B-B14F-4D97-AF65-F5344CB8AC3E}">
        <p14:creationId xmlns:p14="http://schemas.microsoft.com/office/powerpoint/2010/main" val="73702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423</Words>
  <Application>Microsoft Office PowerPoint</Application>
  <PresentationFormat>Širokouhlá</PresentationFormat>
  <Paragraphs>27</Paragraphs>
  <Slides>24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Motív balíka Office</vt:lpstr>
      <vt:lpstr>Prezentácia programu PowerPoint</vt:lpstr>
      <vt:lpstr>Prezentácia programu PowerPoint</vt:lpstr>
      <vt:lpstr>Prezentácia programu PowerPoint</vt:lpstr>
      <vt:lpstr>Afrodita Zuzana Boteková</vt:lpstr>
      <vt:lpstr>Aký je tvoj sen Zuzana Boteková</vt:lpstr>
      <vt:lpstr>Dnes je správny čas žiť Zuzana Boteková</vt:lpstr>
      <vt:lpstr>Keď hľadáme štruktúry Zuzana Boteková</vt:lpstr>
      <vt:lpstr>Pocty Božke Augustínovej Zuzana Boteková</vt:lpstr>
      <vt:lpstr>Prílivy radosti Zuzana Boteková</vt:lpstr>
      <vt:lpstr>Ty si stvoril moje telo i dušu Zuzana Boteková</vt:lpstr>
      <vt:lpstr>Všetko čo sa deje v nás Zuzana Boteková</vt:lpstr>
      <vt:lpstr>Sen víťazného oblúka Zuzana Boteková</vt:lpstr>
      <vt:lpstr>Vychutnávaj svoj čas Zuzana Boteková</vt:lpstr>
      <vt:lpstr>Žalm Zuzana Boteková</vt:lpstr>
      <vt:lpstr>Apokalyptická vízia Andrej Botek</vt:lpstr>
      <vt:lpstr>Apokalyptickí jazdci Andrej Botek</vt:lpstr>
      <vt:lpstr>Kvadratúra Maleviča Andrej Botek</vt:lpstr>
      <vt:lpstr>Citová situácia Andrej Botek</vt:lpstr>
      <vt:lpstr>Gitaristov svet Andrej Botek</vt:lpstr>
      <vt:lpstr>Nežný deň Andrej Botek</vt:lpstr>
      <vt:lpstr>Božia múdrosť Andrej Botek</vt:lpstr>
      <vt:lpstr>Teatro mundi Andrej Botek</vt:lpstr>
      <vt:lpstr>Vnútorný neznámy Andrej Botek</vt:lpstr>
      <vt:lpstr>Vnútorný pokoj Andrej Botek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spravca</dc:creator>
  <cp:lastModifiedBy>spravca</cp:lastModifiedBy>
  <cp:revision>14</cp:revision>
  <dcterms:created xsi:type="dcterms:W3CDTF">2021-08-27T10:48:54Z</dcterms:created>
  <dcterms:modified xsi:type="dcterms:W3CDTF">2021-09-06T09:55:42Z</dcterms:modified>
</cp:coreProperties>
</file>