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63" r:id="rId6"/>
    <p:sldId id="265" r:id="rId7"/>
    <p:sldId id="266" r:id="rId8"/>
    <p:sldId id="267" r:id="rId9"/>
    <p:sldId id="279" r:id="rId10"/>
    <p:sldId id="270" r:id="rId11"/>
    <p:sldId id="271" r:id="rId12"/>
    <p:sldId id="272" r:id="rId13"/>
    <p:sldId id="274" r:id="rId14"/>
    <p:sldId id="273" r:id="rId15"/>
    <p:sldId id="275" r:id="rId16"/>
    <p:sldId id="276" r:id="rId17"/>
    <p:sldId id="277" r:id="rId18"/>
    <p:sldId id="278" r:id="rId19"/>
    <p:sldId id="280" r:id="rId2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8" autoAdjust="0"/>
    <p:restoredTop sz="94660"/>
  </p:normalViewPr>
  <p:slideViewPr>
    <p:cSldViewPr snapToGrid="0">
      <p:cViewPr varScale="1">
        <p:scale>
          <a:sx n="86" d="100"/>
          <a:sy n="86" d="100"/>
        </p:scale>
        <p:origin x="331"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C7F0C6-AE74-465A-A1C6-0B5B57097435}"/>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6D71CD6B-9715-40E8-A103-5314D7C3A1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74D112DC-2B09-434E-86E6-FDDF63AA4302}"/>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5" name="Zástupný objekt pre pätu 4">
            <a:extLst>
              <a:ext uri="{FF2B5EF4-FFF2-40B4-BE49-F238E27FC236}">
                <a16:creationId xmlns:a16="http://schemas.microsoft.com/office/drawing/2014/main" id="{CA0C150E-C654-4952-A5D9-B7DA4328DBA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143A9DF8-3536-4B23-89CA-3D1A54CB6360}"/>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510297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0C51E0-05AF-482F-BA1C-FADB02840E31}"/>
              </a:ext>
            </a:extLst>
          </p:cNvPr>
          <p:cNvSpPr>
            <a:spLocks noGrp="1"/>
          </p:cNvSpPr>
          <p:nvPr>
            <p:ph type="title"/>
          </p:nvPr>
        </p:nvSpPr>
        <p:spPr/>
        <p:txBody>
          <a:bodyPr/>
          <a:lstStyle/>
          <a:p>
            <a:r>
              <a:rPr lang="sk-SK"/>
              <a:t>Kliknutím upravte štýl predlohy nadpisu</a:t>
            </a:r>
          </a:p>
        </p:txBody>
      </p:sp>
      <p:sp>
        <p:nvSpPr>
          <p:cNvPr id="3" name="Zástupný objekt pre zvislý text 2">
            <a:extLst>
              <a:ext uri="{FF2B5EF4-FFF2-40B4-BE49-F238E27FC236}">
                <a16:creationId xmlns:a16="http://schemas.microsoft.com/office/drawing/2014/main" id="{C4656F44-F17C-4B82-A55E-276819368369}"/>
              </a:ext>
            </a:extLst>
          </p:cNvPr>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80C7EF1F-1956-4186-B9BA-03BF0FD52737}"/>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5" name="Zástupný objekt pre pätu 4">
            <a:extLst>
              <a:ext uri="{FF2B5EF4-FFF2-40B4-BE49-F238E27FC236}">
                <a16:creationId xmlns:a16="http://schemas.microsoft.com/office/drawing/2014/main" id="{D696B972-1062-4685-AE78-C99B321D60F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823B7C97-F12D-4BF0-80E4-CB92799427AD}"/>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410380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D2BBA502-67D8-46F5-8303-BA2B9A1B777D}"/>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objekt pre zvislý text 2">
            <a:extLst>
              <a:ext uri="{FF2B5EF4-FFF2-40B4-BE49-F238E27FC236}">
                <a16:creationId xmlns:a16="http://schemas.microsoft.com/office/drawing/2014/main" id="{DE8C6649-683B-45D6-A4C9-34922122B447}"/>
              </a:ext>
            </a:extLst>
          </p:cNvPr>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DD12C292-E63D-4C6E-90FF-39EC2060E673}"/>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5" name="Zástupný objekt pre pätu 4">
            <a:extLst>
              <a:ext uri="{FF2B5EF4-FFF2-40B4-BE49-F238E27FC236}">
                <a16:creationId xmlns:a16="http://schemas.microsoft.com/office/drawing/2014/main" id="{3E54714E-F907-4C53-8781-DE184899E22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5FE7896E-22ED-4084-987D-ED79EA82CCE2}"/>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2371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1FEDFF-D129-49B1-A307-2EBE0DD09A18}"/>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5878E966-022B-44FD-B3A2-C1A6DFA918DC}"/>
              </a:ext>
            </a:extLst>
          </p:cNvPr>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EA7E7359-E6B7-4200-A2AB-13DCCE673A35}"/>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5" name="Zástupný objekt pre pätu 4">
            <a:extLst>
              <a:ext uri="{FF2B5EF4-FFF2-40B4-BE49-F238E27FC236}">
                <a16:creationId xmlns:a16="http://schemas.microsoft.com/office/drawing/2014/main" id="{5419B8AF-B5B6-4EDB-98F1-BF865C833081}"/>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9EECECC1-02DE-4705-9CB5-B39813A1C284}"/>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317153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65C869-6789-4211-94EA-C9AEAF00F510}"/>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objekt pre text 2">
            <a:extLst>
              <a:ext uri="{FF2B5EF4-FFF2-40B4-BE49-F238E27FC236}">
                <a16:creationId xmlns:a16="http://schemas.microsoft.com/office/drawing/2014/main" id="{1C240A8B-9C02-4AC7-97C8-2988F1D86B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a:extLst>
              <a:ext uri="{FF2B5EF4-FFF2-40B4-BE49-F238E27FC236}">
                <a16:creationId xmlns:a16="http://schemas.microsoft.com/office/drawing/2014/main" id="{EB9B9B09-64E2-46C1-8163-E970130BF5BE}"/>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5" name="Zástupný objekt pre pätu 4">
            <a:extLst>
              <a:ext uri="{FF2B5EF4-FFF2-40B4-BE49-F238E27FC236}">
                <a16:creationId xmlns:a16="http://schemas.microsoft.com/office/drawing/2014/main" id="{7549B214-3F4E-45AC-9714-35B6B826BD7B}"/>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55E98F2A-6EF6-4167-B15B-5D91782AB5A5}"/>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172931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30C6E0-2F34-451B-A6DE-2F0C61D1A14B}"/>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0598C593-1A4D-4029-B265-DB0051928293}"/>
              </a:ext>
            </a:extLst>
          </p:cNvPr>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F7D7498A-EBEE-4B0D-8431-0A378ED6EEAF}"/>
              </a:ext>
            </a:extLst>
          </p:cNvPr>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1E69E201-E700-42F2-8F4D-FBA5861710EC}"/>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6" name="Zástupný objekt pre pätu 5">
            <a:extLst>
              <a:ext uri="{FF2B5EF4-FFF2-40B4-BE49-F238E27FC236}">
                <a16:creationId xmlns:a16="http://schemas.microsoft.com/office/drawing/2014/main" id="{F5F5733E-8FEA-45A1-AABB-1DDE13B06259}"/>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58CED7A0-8B22-48D4-B96C-BCC4B2F457C1}"/>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1619584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EFA589-C936-498C-B83C-4AF34423129A}"/>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objekt pre text 2">
            <a:extLst>
              <a:ext uri="{FF2B5EF4-FFF2-40B4-BE49-F238E27FC236}">
                <a16:creationId xmlns:a16="http://schemas.microsoft.com/office/drawing/2014/main" id="{E72CF97D-BEFC-4F8A-BE5C-EB61C1F77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a:extLst>
              <a:ext uri="{FF2B5EF4-FFF2-40B4-BE49-F238E27FC236}">
                <a16:creationId xmlns:a16="http://schemas.microsoft.com/office/drawing/2014/main" id="{CD9B5429-0843-4060-BB58-CD190979625B}"/>
              </a:ext>
            </a:extLst>
          </p:cNvPr>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a:extLst>
              <a:ext uri="{FF2B5EF4-FFF2-40B4-BE49-F238E27FC236}">
                <a16:creationId xmlns:a16="http://schemas.microsoft.com/office/drawing/2014/main" id="{3A7E633C-D3F4-42D2-9E96-2EC2CF5D21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a:extLst>
              <a:ext uri="{FF2B5EF4-FFF2-40B4-BE49-F238E27FC236}">
                <a16:creationId xmlns:a16="http://schemas.microsoft.com/office/drawing/2014/main" id="{6724BDD1-8DB3-46E0-9519-B6D16DA62334}"/>
              </a:ext>
            </a:extLst>
          </p:cNvPr>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4F85F323-B8D2-4704-AC2A-EBAC555C275D}"/>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8" name="Zástupný objekt pre pätu 7">
            <a:extLst>
              <a:ext uri="{FF2B5EF4-FFF2-40B4-BE49-F238E27FC236}">
                <a16:creationId xmlns:a16="http://schemas.microsoft.com/office/drawing/2014/main" id="{9F07CD57-1F7C-4927-B681-5B5974972198}"/>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3FC352F1-9919-4591-B247-BEB99C2671BA}"/>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3650563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C66119-7C21-4032-B391-F72CD48B359E}"/>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822BF5ED-4A92-48B8-91DA-ABC8D78A4E42}"/>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4" name="Zástupný objekt pre pätu 3">
            <a:extLst>
              <a:ext uri="{FF2B5EF4-FFF2-40B4-BE49-F238E27FC236}">
                <a16:creationId xmlns:a16="http://schemas.microsoft.com/office/drawing/2014/main" id="{E3F02E03-DD8E-4E1B-8D90-EA2036452FDF}"/>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15E6366B-E213-452E-9AFC-9D06E3662BC1}"/>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3242577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C0447976-C001-4D03-A076-3DD8F3C83226}"/>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3" name="Zástupný objekt pre pätu 2">
            <a:extLst>
              <a:ext uri="{FF2B5EF4-FFF2-40B4-BE49-F238E27FC236}">
                <a16:creationId xmlns:a16="http://schemas.microsoft.com/office/drawing/2014/main" id="{4FFE3F52-B9FF-4E7F-B92F-2565BA5F8221}"/>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C2BC4944-99A7-4B9B-A883-D7FC54583806}"/>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258671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1B531F-864F-44AF-A6F3-179EF0AAFB52}"/>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CDEB9BFB-EB9A-43A6-8AC0-57DAFBFEE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a:extLst>
              <a:ext uri="{FF2B5EF4-FFF2-40B4-BE49-F238E27FC236}">
                <a16:creationId xmlns:a16="http://schemas.microsoft.com/office/drawing/2014/main" id="{C1F7FA2B-D935-43AD-AFF6-417FC2CE4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4E3FD704-6B11-40B4-B17B-7A7A4AB0621E}"/>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6" name="Zástupný objekt pre pätu 5">
            <a:extLst>
              <a:ext uri="{FF2B5EF4-FFF2-40B4-BE49-F238E27FC236}">
                <a16:creationId xmlns:a16="http://schemas.microsoft.com/office/drawing/2014/main" id="{92D49162-61FE-4C47-B32A-EAE2482EFAAE}"/>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AEB6D749-430F-4B08-BD0B-8D28DAD9EF2A}"/>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3025164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258696-BC1F-450A-A934-41AF94C812D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D980EED2-181B-42E6-B299-C307C62CF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a:extLst>
              <a:ext uri="{FF2B5EF4-FFF2-40B4-BE49-F238E27FC236}">
                <a16:creationId xmlns:a16="http://schemas.microsoft.com/office/drawing/2014/main" id="{5DAB8D27-437B-4B66-B6E0-2715D3613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3AAB93B6-4095-4A56-ADE4-ABE55C3428B2}"/>
              </a:ext>
            </a:extLst>
          </p:cNvPr>
          <p:cNvSpPr>
            <a:spLocks noGrp="1"/>
          </p:cNvSpPr>
          <p:nvPr>
            <p:ph type="dt" sz="half" idx="10"/>
          </p:nvPr>
        </p:nvSpPr>
        <p:spPr/>
        <p:txBody>
          <a:bodyPr/>
          <a:lstStyle/>
          <a:p>
            <a:fld id="{1E545036-7533-46F2-8441-5CA862094B88}" type="datetimeFigureOut">
              <a:rPr lang="sk-SK" smtClean="0"/>
              <a:t>14. 12. 2021</a:t>
            </a:fld>
            <a:endParaRPr lang="sk-SK"/>
          </a:p>
        </p:txBody>
      </p:sp>
      <p:sp>
        <p:nvSpPr>
          <p:cNvPr id="6" name="Zástupný objekt pre pätu 5">
            <a:extLst>
              <a:ext uri="{FF2B5EF4-FFF2-40B4-BE49-F238E27FC236}">
                <a16:creationId xmlns:a16="http://schemas.microsoft.com/office/drawing/2014/main" id="{804CB7E1-763F-4EA5-9466-CEBFC89DA3E0}"/>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30DC0C93-1CA3-4D10-B491-2B8437D04E16}"/>
              </a:ext>
            </a:extLst>
          </p:cNvPr>
          <p:cNvSpPr>
            <a:spLocks noGrp="1"/>
          </p:cNvSpPr>
          <p:nvPr>
            <p:ph type="sldNum" sz="quarter" idx="12"/>
          </p:nvPr>
        </p:nvSpPr>
        <p:spPr/>
        <p:txBody>
          <a:bodyPr/>
          <a:lstStyle/>
          <a:p>
            <a:fld id="{7A692C08-D735-48DE-81C9-49D9D3123E0C}" type="slidenum">
              <a:rPr lang="sk-SK" smtClean="0"/>
              <a:t>‹#›</a:t>
            </a:fld>
            <a:endParaRPr lang="sk-SK"/>
          </a:p>
        </p:txBody>
      </p:sp>
    </p:spTree>
    <p:extLst>
      <p:ext uri="{BB962C8B-B14F-4D97-AF65-F5344CB8AC3E}">
        <p14:creationId xmlns:p14="http://schemas.microsoft.com/office/powerpoint/2010/main" val="15120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7964FC48-27DD-495E-A841-02201AEDB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objekt pre text 2">
            <a:extLst>
              <a:ext uri="{FF2B5EF4-FFF2-40B4-BE49-F238E27FC236}">
                <a16:creationId xmlns:a16="http://schemas.microsoft.com/office/drawing/2014/main" id="{6F3B72C3-E246-427F-A896-7BD092B597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E1246A70-E3FF-4DE7-83B1-626CED975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45036-7533-46F2-8441-5CA862094B88}" type="datetimeFigureOut">
              <a:rPr lang="sk-SK" smtClean="0"/>
              <a:t>14. 12. 2021</a:t>
            </a:fld>
            <a:endParaRPr lang="sk-SK"/>
          </a:p>
        </p:txBody>
      </p:sp>
      <p:sp>
        <p:nvSpPr>
          <p:cNvPr id="5" name="Zástupný objekt pre pätu 4">
            <a:extLst>
              <a:ext uri="{FF2B5EF4-FFF2-40B4-BE49-F238E27FC236}">
                <a16:creationId xmlns:a16="http://schemas.microsoft.com/office/drawing/2014/main" id="{23C3AFD4-4F97-43D6-A672-A1A1047FFA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E308C426-884D-42F3-8926-9971DE6C9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92C08-D735-48DE-81C9-49D9D3123E0C}" type="slidenum">
              <a:rPr lang="sk-SK" smtClean="0"/>
              <a:t>‹#›</a:t>
            </a:fld>
            <a:endParaRPr lang="sk-SK"/>
          </a:p>
        </p:txBody>
      </p:sp>
    </p:spTree>
    <p:extLst>
      <p:ext uri="{BB962C8B-B14F-4D97-AF65-F5344CB8AC3E}">
        <p14:creationId xmlns:p14="http://schemas.microsoft.com/office/powerpoint/2010/main" val="3583033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2FF1BA-F7AC-412E-98DE-DA6515BF96D5}"/>
              </a:ext>
            </a:extLst>
          </p:cNvPr>
          <p:cNvSpPr>
            <a:spLocks noGrp="1"/>
          </p:cNvSpPr>
          <p:nvPr>
            <p:ph type="ctrTitle"/>
          </p:nvPr>
        </p:nvSpPr>
        <p:spPr/>
        <p:txBody>
          <a:bodyPr/>
          <a:lstStyle/>
          <a:p>
            <a:r>
              <a:rPr lang="sk-SK" b="1" dirty="0">
                <a:solidFill>
                  <a:schemeClr val="accent1"/>
                </a:solidFill>
              </a:rPr>
              <a:t>SPOLOČNE</a:t>
            </a:r>
          </a:p>
        </p:txBody>
      </p:sp>
      <p:sp>
        <p:nvSpPr>
          <p:cNvPr id="3" name="Podnadpis 2">
            <a:extLst>
              <a:ext uri="{FF2B5EF4-FFF2-40B4-BE49-F238E27FC236}">
                <a16:creationId xmlns:a16="http://schemas.microsoft.com/office/drawing/2014/main" id="{65925949-51B4-4BF2-8214-442FF2A54CD6}"/>
              </a:ext>
            </a:extLst>
          </p:cNvPr>
          <p:cNvSpPr>
            <a:spLocks noGrp="1"/>
          </p:cNvSpPr>
          <p:nvPr>
            <p:ph type="subTitle" idx="1"/>
          </p:nvPr>
        </p:nvSpPr>
        <p:spPr/>
        <p:txBody>
          <a:bodyPr>
            <a:normAutofit lnSpcReduction="10000"/>
          </a:bodyPr>
          <a:lstStyle/>
          <a:p>
            <a:r>
              <a:rPr lang="sk-SK" dirty="0">
                <a:solidFill>
                  <a:schemeClr val="accent1"/>
                </a:solidFill>
              </a:rPr>
              <a:t>Výstava obrazov a vianočných pozdravov sestier </a:t>
            </a:r>
            <a:br>
              <a:rPr lang="sk-SK" dirty="0">
                <a:solidFill>
                  <a:schemeClr val="accent1"/>
                </a:solidFill>
              </a:rPr>
            </a:br>
            <a:r>
              <a:rPr lang="sk-SK" b="1" dirty="0">
                <a:solidFill>
                  <a:schemeClr val="accent1"/>
                </a:solidFill>
              </a:rPr>
              <a:t>Želmíry Danišovej </a:t>
            </a:r>
            <a:r>
              <a:rPr lang="sk-SK" dirty="0">
                <a:solidFill>
                  <a:schemeClr val="accent1"/>
                </a:solidFill>
              </a:rPr>
              <a:t>a </a:t>
            </a:r>
            <a:r>
              <a:rPr lang="sk-SK" b="1" dirty="0">
                <a:solidFill>
                  <a:schemeClr val="accent1"/>
                </a:solidFill>
              </a:rPr>
              <a:t>Ľubice </a:t>
            </a:r>
            <a:r>
              <a:rPr lang="sk-SK" b="1" dirty="0" err="1">
                <a:solidFill>
                  <a:schemeClr val="accent1"/>
                </a:solidFill>
              </a:rPr>
              <a:t>Pribylovej</a:t>
            </a:r>
            <a:endParaRPr lang="sk-SK" b="1" dirty="0">
              <a:solidFill>
                <a:schemeClr val="accent1"/>
              </a:solidFill>
            </a:endParaRPr>
          </a:p>
          <a:p>
            <a:r>
              <a:rPr lang="sk-SK" b="1" dirty="0">
                <a:solidFill>
                  <a:schemeClr val="accent1"/>
                </a:solidFill>
              </a:rPr>
              <a:t>14. 12. 2021 - 14. 1. 2022</a:t>
            </a:r>
          </a:p>
          <a:p>
            <a:r>
              <a:rPr lang="sk-SK" b="1" dirty="0">
                <a:solidFill>
                  <a:schemeClr val="accent1"/>
                </a:solidFill>
              </a:rPr>
              <a:t>Staromestská knižnica, pobočka </a:t>
            </a:r>
            <a:r>
              <a:rPr lang="sk-SK" b="1" dirty="0" err="1">
                <a:solidFill>
                  <a:schemeClr val="accent1"/>
                </a:solidFill>
              </a:rPr>
              <a:t>Karadžičova</a:t>
            </a:r>
            <a:r>
              <a:rPr lang="sk-SK" b="1" dirty="0">
                <a:solidFill>
                  <a:schemeClr val="accent1"/>
                </a:solidFill>
              </a:rPr>
              <a:t> 1</a:t>
            </a:r>
            <a:endParaRPr lang="sk-SK" dirty="0">
              <a:solidFill>
                <a:schemeClr val="accent1"/>
              </a:solidFill>
            </a:endParaRPr>
          </a:p>
        </p:txBody>
      </p:sp>
    </p:spTree>
    <p:extLst>
      <p:ext uri="{BB962C8B-B14F-4D97-AF65-F5344CB8AC3E}">
        <p14:creationId xmlns:p14="http://schemas.microsoft.com/office/powerpoint/2010/main" val="377269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FD450B-19E9-463E-8D56-99C7A72866ED}"/>
              </a:ext>
            </a:extLst>
          </p:cNvPr>
          <p:cNvSpPr>
            <a:spLocks noGrp="1"/>
          </p:cNvSpPr>
          <p:nvPr>
            <p:ph type="title"/>
          </p:nvPr>
        </p:nvSpPr>
        <p:spPr/>
        <p:txBody>
          <a:bodyPr>
            <a:normAutofit/>
          </a:bodyPr>
          <a:lstStyle/>
          <a:p>
            <a:r>
              <a:rPr lang="sk-SK" sz="2400" dirty="0"/>
              <a:t>Ľ. </a:t>
            </a:r>
            <a:r>
              <a:rPr lang="sk-SK" sz="2400" dirty="0" err="1"/>
              <a:t>Pribylová</a:t>
            </a:r>
            <a:r>
              <a:rPr lang="sk-SK" sz="2400" dirty="0"/>
              <a:t>: vianočné pozdravy</a:t>
            </a:r>
          </a:p>
        </p:txBody>
      </p:sp>
      <p:pic>
        <p:nvPicPr>
          <p:cNvPr id="6" name="Zástupný objekt pre obsah 5">
            <a:extLst>
              <a:ext uri="{FF2B5EF4-FFF2-40B4-BE49-F238E27FC236}">
                <a16:creationId xmlns:a16="http://schemas.microsoft.com/office/drawing/2014/main" id="{972191C3-60DA-4F3A-A571-85D7816803F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84504" y="1277598"/>
            <a:ext cx="2534968" cy="5280301"/>
          </a:xfrm>
        </p:spPr>
      </p:pic>
      <p:pic>
        <p:nvPicPr>
          <p:cNvPr id="10" name="Zástupný objekt pre obsah 9">
            <a:extLst>
              <a:ext uri="{FF2B5EF4-FFF2-40B4-BE49-F238E27FC236}">
                <a16:creationId xmlns:a16="http://schemas.microsoft.com/office/drawing/2014/main" id="{F9D16FB1-21FF-4F63-9E93-4A6B2B14223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11696" y="1286665"/>
            <a:ext cx="4187952" cy="5320828"/>
          </a:xfrm>
        </p:spPr>
      </p:pic>
    </p:spTree>
    <p:extLst>
      <p:ext uri="{BB962C8B-B14F-4D97-AF65-F5344CB8AC3E}">
        <p14:creationId xmlns:p14="http://schemas.microsoft.com/office/powerpoint/2010/main" val="2367336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FD450B-19E9-463E-8D56-99C7A72866ED}"/>
              </a:ext>
            </a:extLst>
          </p:cNvPr>
          <p:cNvSpPr>
            <a:spLocks noGrp="1"/>
          </p:cNvSpPr>
          <p:nvPr>
            <p:ph type="title"/>
          </p:nvPr>
        </p:nvSpPr>
        <p:spPr/>
        <p:txBody>
          <a:bodyPr>
            <a:normAutofit/>
          </a:bodyPr>
          <a:lstStyle/>
          <a:p>
            <a:r>
              <a:rPr lang="sk-SK" sz="2400" dirty="0"/>
              <a:t>Ľ. </a:t>
            </a:r>
            <a:r>
              <a:rPr lang="sk-SK" sz="2400" dirty="0" err="1"/>
              <a:t>Pribylová</a:t>
            </a:r>
            <a:r>
              <a:rPr lang="sk-SK" sz="2400" dirty="0"/>
              <a:t>: vianočné pozdravy</a:t>
            </a:r>
          </a:p>
        </p:txBody>
      </p:sp>
      <p:pic>
        <p:nvPicPr>
          <p:cNvPr id="7" name="Zástupný objekt pre obsah 6">
            <a:extLst>
              <a:ext uri="{FF2B5EF4-FFF2-40B4-BE49-F238E27FC236}">
                <a16:creationId xmlns:a16="http://schemas.microsoft.com/office/drawing/2014/main" id="{29E2121C-E652-4D04-A465-06CFE5CAB03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92352" y="1218986"/>
            <a:ext cx="4187951" cy="5453483"/>
          </a:xfrm>
        </p:spPr>
      </p:pic>
      <p:pic>
        <p:nvPicPr>
          <p:cNvPr id="12" name="Zástupný objekt pre obsah 11">
            <a:extLst>
              <a:ext uri="{FF2B5EF4-FFF2-40B4-BE49-F238E27FC236}">
                <a16:creationId xmlns:a16="http://schemas.microsoft.com/office/drawing/2014/main" id="{4E2B2B81-4719-4422-94A1-C6F18C28360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60336" y="1153765"/>
            <a:ext cx="2944368" cy="5579542"/>
          </a:xfrm>
        </p:spPr>
      </p:pic>
    </p:spTree>
    <p:extLst>
      <p:ext uri="{BB962C8B-B14F-4D97-AF65-F5344CB8AC3E}">
        <p14:creationId xmlns:p14="http://schemas.microsoft.com/office/powerpoint/2010/main" val="3146445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Ľ. </a:t>
            </a:r>
            <a:r>
              <a:rPr lang="sk-SK" sz="2400" dirty="0" err="1"/>
              <a:t>Pribylová</a:t>
            </a:r>
            <a:r>
              <a:rPr lang="sk-SK" sz="2400" dirty="0"/>
              <a:t>: Zimná krajina I.</a:t>
            </a:r>
          </a:p>
        </p:txBody>
      </p:sp>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pic>
        <p:nvPicPr>
          <p:cNvPr id="8" name="Zástupný objekt pre obsah 7">
            <a:extLst>
              <a:ext uri="{FF2B5EF4-FFF2-40B4-BE49-F238E27FC236}">
                <a16:creationId xmlns:a16="http://schemas.microsoft.com/office/drawing/2014/main" id="{EED4A70E-45C8-4214-9165-DE797B44B7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0720" y="246949"/>
            <a:ext cx="5047488" cy="6393020"/>
          </a:xfrm>
        </p:spPr>
      </p:pic>
    </p:spTree>
    <p:extLst>
      <p:ext uri="{BB962C8B-B14F-4D97-AF65-F5344CB8AC3E}">
        <p14:creationId xmlns:p14="http://schemas.microsoft.com/office/powerpoint/2010/main" val="36014030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92398C-C8D5-4A1C-85FE-7E48631A44DE}"/>
              </a:ext>
            </a:extLst>
          </p:cNvPr>
          <p:cNvSpPr>
            <a:spLocks noGrp="1"/>
          </p:cNvSpPr>
          <p:nvPr>
            <p:ph type="title"/>
          </p:nvPr>
        </p:nvSpPr>
        <p:spPr>
          <a:xfrm>
            <a:off x="2724912" y="6053328"/>
            <a:ext cx="6968562" cy="804672"/>
          </a:xfrm>
        </p:spPr>
        <p:txBody>
          <a:bodyPr>
            <a:normAutofit/>
          </a:bodyPr>
          <a:lstStyle/>
          <a:p>
            <a:r>
              <a:rPr lang="sk-SK" sz="2400" dirty="0"/>
              <a:t>Ľ. </a:t>
            </a:r>
            <a:r>
              <a:rPr lang="sk-SK" sz="2400" dirty="0" err="1"/>
              <a:t>Pribylová</a:t>
            </a:r>
            <a:r>
              <a:rPr lang="sk-SK" sz="2400" dirty="0"/>
              <a:t>:  Zimná krajina II.</a:t>
            </a:r>
          </a:p>
        </p:txBody>
      </p:sp>
      <p:pic>
        <p:nvPicPr>
          <p:cNvPr id="7" name="Zástupný objekt pre obsah 6">
            <a:extLst>
              <a:ext uri="{FF2B5EF4-FFF2-40B4-BE49-F238E27FC236}">
                <a16:creationId xmlns:a16="http://schemas.microsoft.com/office/drawing/2014/main" id="{88B12DF0-DA4C-45CE-8D04-F5630913D1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4912" y="259473"/>
            <a:ext cx="6311421" cy="5876151"/>
          </a:xfrm>
        </p:spPr>
      </p:pic>
    </p:spTree>
    <p:extLst>
      <p:ext uri="{BB962C8B-B14F-4D97-AF65-F5344CB8AC3E}">
        <p14:creationId xmlns:p14="http://schemas.microsoft.com/office/powerpoint/2010/main" val="402198547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Ľ. </a:t>
            </a:r>
            <a:r>
              <a:rPr lang="sk-SK" sz="2400" dirty="0" err="1"/>
              <a:t>Pribylová</a:t>
            </a:r>
            <a:r>
              <a:rPr lang="sk-SK" sz="2400" dirty="0"/>
              <a:t>: Vodopád</a:t>
            </a:r>
          </a:p>
        </p:txBody>
      </p:sp>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pic>
        <p:nvPicPr>
          <p:cNvPr id="7" name="Zástupný objekt pre obsah 6">
            <a:extLst>
              <a:ext uri="{FF2B5EF4-FFF2-40B4-BE49-F238E27FC236}">
                <a16:creationId xmlns:a16="http://schemas.microsoft.com/office/drawing/2014/main" id="{395713F1-0C34-4DBA-BEEF-34209147E0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2432" y="227398"/>
            <a:ext cx="5038607" cy="6374569"/>
          </a:xfrm>
        </p:spPr>
      </p:pic>
    </p:spTree>
    <p:extLst>
      <p:ext uri="{BB962C8B-B14F-4D97-AF65-F5344CB8AC3E}">
        <p14:creationId xmlns:p14="http://schemas.microsoft.com/office/powerpoint/2010/main" val="248729735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Ľ. </a:t>
            </a:r>
            <a:r>
              <a:rPr lang="sk-SK" sz="2400" dirty="0" err="1"/>
              <a:t>Pribylová</a:t>
            </a:r>
            <a:r>
              <a:rPr lang="sk-SK" sz="2400" dirty="0"/>
              <a:t>: Pri jazere</a:t>
            </a:r>
          </a:p>
        </p:txBody>
      </p:sp>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pic>
        <p:nvPicPr>
          <p:cNvPr id="8" name="Zástupný objekt pre obsah 7">
            <a:extLst>
              <a:ext uri="{FF2B5EF4-FFF2-40B4-BE49-F238E27FC236}">
                <a16:creationId xmlns:a16="http://schemas.microsoft.com/office/drawing/2014/main" id="{A761693D-EBF0-41EC-8BF9-1CD0163F3B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1264" y="329057"/>
            <a:ext cx="4608576" cy="6198174"/>
          </a:xfrm>
        </p:spPr>
      </p:pic>
    </p:spTree>
    <p:extLst>
      <p:ext uri="{BB962C8B-B14F-4D97-AF65-F5344CB8AC3E}">
        <p14:creationId xmlns:p14="http://schemas.microsoft.com/office/powerpoint/2010/main" val="281895466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Ľ. </a:t>
            </a:r>
            <a:r>
              <a:rPr lang="sk-SK" sz="2400" dirty="0" err="1"/>
              <a:t>Pribylová</a:t>
            </a:r>
            <a:r>
              <a:rPr lang="sk-SK" sz="2400" dirty="0"/>
              <a:t>: Vášeň</a:t>
            </a:r>
          </a:p>
        </p:txBody>
      </p:sp>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pic>
        <p:nvPicPr>
          <p:cNvPr id="8" name="Zástupný objekt pre obsah 7">
            <a:extLst>
              <a:ext uri="{FF2B5EF4-FFF2-40B4-BE49-F238E27FC236}">
                <a16:creationId xmlns:a16="http://schemas.microsoft.com/office/drawing/2014/main" id="{C4B369D7-94C8-465C-8B7F-E04C2B74E1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069312" y="2199228"/>
            <a:ext cx="6512919" cy="2459543"/>
          </a:xfrm>
        </p:spPr>
      </p:pic>
    </p:spTree>
    <p:extLst>
      <p:ext uri="{BB962C8B-B14F-4D97-AF65-F5344CB8AC3E}">
        <p14:creationId xmlns:p14="http://schemas.microsoft.com/office/powerpoint/2010/main" val="427228541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Ľ. </a:t>
            </a:r>
            <a:r>
              <a:rPr lang="sk-SK" sz="2400" dirty="0" err="1"/>
              <a:t>Pribylová</a:t>
            </a:r>
            <a:r>
              <a:rPr lang="sk-SK" sz="2400" dirty="0"/>
              <a:t>: Žena dvoch tvárí</a:t>
            </a:r>
          </a:p>
        </p:txBody>
      </p:sp>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pic>
        <p:nvPicPr>
          <p:cNvPr id="8" name="Zástupný objekt pre obsah 7">
            <a:extLst>
              <a:ext uri="{FF2B5EF4-FFF2-40B4-BE49-F238E27FC236}">
                <a16:creationId xmlns:a16="http://schemas.microsoft.com/office/drawing/2014/main" id="{EDEFEE5E-965B-407A-B10D-C155A8BC7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77840" y="275168"/>
            <a:ext cx="4572000" cy="6284609"/>
          </a:xfrm>
        </p:spPr>
      </p:pic>
    </p:spTree>
    <p:extLst>
      <p:ext uri="{BB962C8B-B14F-4D97-AF65-F5344CB8AC3E}">
        <p14:creationId xmlns:p14="http://schemas.microsoft.com/office/powerpoint/2010/main" val="143004880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Ľ. </a:t>
            </a:r>
            <a:r>
              <a:rPr lang="sk-SK" sz="2400" dirty="0" err="1"/>
              <a:t>Pribylová</a:t>
            </a:r>
            <a:r>
              <a:rPr lang="sk-SK" sz="2400" dirty="0"/>
              <a:t>: Stará kultúra</a:t>
            </a:r>
          </a:p>
        </p:txBody>
      </p:sp>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pic>
        <p:nvPicPr>
          <p:cNvPr id="7" name="Zástupný objekt pre obsah 6">
            <a:extLst>
              <a:ext uri="{FF2B5EF4-FFF2-40B4-BE49-F238E27FC236}">
                <a16:creationId xmlns:a16="http://schemas.microsoft.com/office/drawing/2014/main" id="{B07D3A44-29E2-409F-AF59-B86271EFD5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6096000" y="457200"/>
            <a:ext cx="4285785" cy="6213352"/>
          </a:xfrm>
        </p:spPr>
      </p:pic>
    </p:spTree>
    <p:extLst>
      <p:ext uri="{BB962C8B-B14F-4D97-AF65-F5344CB8AC3E}">
        <p14:creationId xmlns:p14="http://schemas.microsoft.com/office/powerpoint/2010/main" val="232255534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Ľ. </a:t>
            </a:r>
            <a:r>
              <a:rPr lang="sk-SK" sz="2400" dirty="0" err="1"/>
              <a:t>Pribylová</a:t>
            </a:r>
            <a:r>
              <a:rPr lang="sk-SK" sz="2400" dirty="0"/>
              <a:t>: Pohyb</a:t>
            </a:r>
          </a:p>
        </p:txBody>
      </p:sp>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pic>
        <p:nvPicPr>
          <p:cNvPr id="7" name="Zástupný objekt pre obsah 6">
            <a:extLst>
              <a:ext uri="{FF2B5EF4-FFF2-40B4-BE49-F238E27FC236}">
                <a16:creationId xmlns:a16="http://schemas.microsoft.com/office/drawing/2014/main" id="{3AD92685-DF4F-4A4F-AABE-758191EEC2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3520" y="238726"/>
            <a:ext cx="4919472" cy="6380547"/>
          </a:xfrm>
        </p:spPr>
      </p:pic>
    </p:spTree>
    <p:extLst>
      <p:ext uri="{BB962C8B-B14F-4D97-AF65-F5344CB8AC3E}">
        <p14:creationId xmlns:p14="http://schemas.microsoft.com/office/powerpoint/2010/main" val="343838125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DD78AA-4266-462A-86F5-AC5925434011}"/>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4186367A-4548-46B0-8463-7FEA95B33F3A}"/>
              </a:ext>
            </a:extLst>
          </p:cNvPr>
          <p:cNvSpPr>
            <a:spLocks noGrp="1"/>
          </p:cNvSpPr>
          <p:nvPr>
            <p:ph idx="1"/>
          </p:nvPr>
        </p:nvSpPr>
        <p:spPr>
          <a:xfrm>
            <a:off x="838200" y="1133856"/>
            <a:ext cx="10515600" cy="5043107"/>
          </a:xfrm>
        </p:spPr>
        <p:txBody>
          <a:bodyPr>
            <a:normAutofit fontScale="77500" lnSpcReduction="20000"/>
          </a:bodyPr>
          <a:lstStyle/>
          <a:p>
            <a:pPr marL="0" indent="0">
              <a:buNone/>
            </a:pPr>
            <a:r>
              <a:rPr lang="sk-SK" dirty="0"/>
              <a:t>Výstava obrazov a vianočných pozdravov sestier Želmíry Danišovej a Ľubice </a:t>
            </a:r>
            <a:r>
              <a:rPr lang="sk-SK" dirty="0" err="1"/>
              <a:t>Pribylovej</a:t>
            </a:r>
            <a:r>
              <a:rPr lang="sk-SK" dirty="0"/>
              <a:t> </a:t>
            </a:r>
          </a:p>
          <a:p>
            <a:pPr marL="0" indent="0">
              <a:buNone/>
            </a:pPr>
            <a:r>
              <a:rPr lang="sk-SK" dirty="0"/>
              <a:t> </a:t>
            </a:r>
          </a:p>
          <a:p>
            <a:r>
              <a:rPr lang="sk-SK" b="1" dirty="0"/>
              <a:t>Želmíra Danišová</a:t>
            </a:r>
            <a:r>
              <a:rPr lang="sk-SK" dirty="0"/>
              <a:t> nachádza inšpiráciu pre svoje obrazy predovšetkým v prírode. </a:t>
            </a:r>
            <a:r>
              <a:rPr lang="sk-SK" dirty="0" err="1"/>
              <a:t>Prirodné</a:t>
            </a:r>
            <a:r>
              <a:rPr lang="sk-SK" dirty="0"/>
              <a:t> scenérie zachytáva na plátno či papier s neobyčajnou ľahkosťou. Nie sú jej však cudzie ani abstraktné motívy vyznačujúce sa bohatou farebnosťou. Venuje sa i koláži. Z techník používa hlavne </a:t>
            </a:r>
            <a:r>
              <a:rPr lang="sk-SK" dirty="0" err="1"/>
              <a:t>akryl</a:t>
            </a:r>
            <a:r>
              <a:rPr lang="sk-SK" dirty="0"/>
              <a:t>, akvarel, pastel. V niektorých dielach sa zameriava aj na techniku </a:t>
            </a:r>
            <a:r>
              <a:rPr lang="sk-SK" dirty="0" err="1"/>
              <a:t>mixed</a:t>
            </a:r>
            <a:r>
              <a:rPr lang="sk-SK" dirty="0"/>
              <a:t> </a:t>
            </a:r>
            <a:r>
              <a:rPr lang="sk-SK" dirty="0" err="1"/>
              <a:t>media</a:t>
            </a:r>
            <a:r>
              <a:rPr lang="sk-SK" dirty="0"/>
              <a:t> art, v ktorej dochádza k použitiu rôznych materiálov (papier, tkanina, drobné predmety) a kombinácii rôznych maliarskych techník. </a:t>
            </a:r>
          </a:p>
          <a:p>
            <a:r>
              <a:rPr lang="sk-SK" b="1" dirty="0"/>
              <a:t>Ľubica </a:t>
            </a:r>
            <a:r>
              <a:rPr lang="sk-SK" b="1" dirty="0" err="1"/>
              <a:t>Pribylová</a:t>
            </a:r>
            <a:r>
              <a:rPr lang="sk-SK" dirty="0"/>
              <a:t> vystavenými dielami dokumentuje rozmanitosť svojej tvorby. Na výstave upúta pozornosť kolekcia čiernobielych akrylových obrazov zobrazujúcich krajinu v zimnom období. Modrý akcent na jednom z nich je výrazným oživujúcim momentom. Zaujmú aj premyslené koláže. Samostatnú časť výstavy tvoria jej originálne vianočné pozdravy. Ich tvorbe sa venuje päť rokov. Motiváciou pre ich vznik je spomienka na mamu, ktorá vždy pred sviatkami nakupovala veľa pohľadníc, ktoré potom spoločne posielali rodine a priateľom. Ručne robený pozdrav je malým výtvarným dielom, ktorý vždy poteší obdarovaného.</a:t>
            </a:r>
          </a:p>
          <a:p>
            <a:pPr marL="0" indent="0">
              <a:buNone/>
            </a:pPr>
            <a:r>
              <a:rPr lang="sk-SK" dirty="0"/>
              <a:t>Obe autorky spája nielen dnešná výstava, ale predovšetkým úprimný a celoživotný vzťah k výtvarnému umeniu. Presvedčte sa prehliadkou ich výtvarných artefaktov.</a:t>
            </a:r>
          </a:p>
          <a:p>
            <a:pPr marL="0" indent="0">
              <a:buNone/>
            </a:pPr>
            <a:endParaRPr lang="sk-SK" dirty="0"/>
          </a:p>
        </p:txBody>
      </p:sp>
    </p:spTree>
    <p:extLst>
      <p:ext uri="{BB962C8B-B14F-4D97-AF65-F5344CB8AC3E}">
        <p14:creationId xmlns:p14="http://schemas.microsoft.com/office/powerpoint/2010/main" val="4067485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92398C-C8D5-4A1C-85FE-7E48631A44DE}"/>
              </a:ext>
            </a:extLst>
          </p:cNvPr>
          <p:cNvSpPr>
            <a:spLocks noGrp="1"/>
          </p:cNvSpPr>
          <p:nvPr>
            <p:ph type="title"/>
          </p:nvPr>
        </p:nvSpPr>
        <p:spPr>
          <a:xfrm>
            <a:off x="2029968" y="6053328"/>
            <a:ext cx="7663506" cy="804672"/>
          </a:xfrm>
        </p:spPr>
        <p:txBody>
          <a:bodyPr>
            <a:normAutofit/>
          </a:bodyPr>
          <a:lstStyle/>
          <a:p>
            <a:r>
              <a:rPr lang="sk-SK" sz="2400" dirty="0"/>
              <a:t>Ž. Danišová: Roztečené lízanky</a:t>
            </a:r>
          </a:p>
        </p:txBody>
      </p:sp>
      <p:pic>
        <p:nvPicPr>
          <p:cNvPr id="5" name="Zástupný objekt pre obsah 4">
            <a:extLst>
              <a:ext uri="{FF2B5EF4-FFF2-40B4-BE49-F238E27FC236}">
                <a16:creationId xmlns:a16="http://schemas.microsoft.com/office/drawing/2014/main" id="{5164FA48-CD13-4E8E-BDA1-6BDA9E8D34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9968" y="359266"/>
            <a:ext cx="7663506" cy="5400000"/>
          </a:xfrm>
        </p:spPr>
      </p:pic>
    </p:spTree>
    <p:extLst>
      <p:ext uri="{BB962C8B-B14F-4D97-AF65-F5344CB8AC3E}">
        <p14:creationId xmlns:p14="http://schemas.microsoft.com/office/powerpoint/2010/main" val="59561033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Ž. Danišová: Hodina biológie</a:t>
            </a:r>
          </a:p>
        </p:txBody>
      </p:sp>
      <p:pic>
        <p:nvPicPr>
          <p:cNvPr id="6" name="Zástupný objekt pre obsah 5">
            <a:extLst>
              <a:ext uri="{FF2B5EF4-FFF2-40B4-BE49-F238E27FC236}">
                <a16:creationId xmlns:a16="http://schemas.microsoft.com/office/drawing/2014/main" id="{B5C217AA-9BAC-45B2-B372-4F673EB641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8736" y="457200"/>
            <a:ext cx="4304602" cy="5961784"/>
          </a:xfrm>
        </p:spPr>
      </p:pic>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spTree>
    <p:extLst>
      <p:ext uri="{BB962C8B-B14F-4D97-AF65-F5344CB8AC3E}">
        <p14:creationId xmlns:p14="http://schemas.microsoft.com/office/powerpoint/2010/main" val="2887765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92398C-C8D5-4A1C-85FE-7E48631A44DE}"/>
              </a:ext>
            </a:extLst>
          </p:cNvPr>
          <p:cNvSpPr>
            <a:spLocks noGrp="1"/>
          </p:cNvSpPr>
          <p:nvPr>
            <p:ph type="title"/>
          </p:nvPr>
        </p:nvSpPr>
        <p:spPr>
          <a:xfrm>
            <a:off x="2029968" y="6053328"/>
            <a:ext cx="7663506" cy="804672"/>
          </a:xfrm>
        </p:spPr>
        <p:txBody>
          <a:bodyPr>
            <a:normAutofit/>
          </a:bodyPr>
          <a:lstStyle/>
          <a:p>
            <a:r>
              <a:rPr lang="sk-SK" sz="2400" dirty="0"/>
              <a:t>Ž. Danišová: Spomienka na </a:t>
            </a:r>
            <a:r>
              <a:rPr lang="sk-SK" sz="2400" dirty="0" err="1"/>
              <a:t>Hainburg</a:t>
            </a:r>
            <a:endParaRPr lang="sk-SK" sz="2400" dirty="0"/>
          </a:p>
        </p:txBody>
      </p:sp>
      <p:pic>
        <p:nvPicPr>
          <p:cNvPr id="7" name="Zástupný objekt pre obsah 6">
            <a:extLst>
              <a:ext uri="{FF2B5EF4-FFF2-40B4-BE49-F238E27FC236}">
                <a16:creationId xmlns:a16="http://schemas.microsoft.com/office/drawing/2014/main" id="{AB614FF5-913A-4038-A3BF-C08142DAFB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9968" y="418422"/>
            <a:ext cx="8613648" cy="5758542"/>
          </a:xfrm>
        </p:spPr>
      </p:pic>
    </p:spTree>
    <p:extLst>
      <p:ext uri="{BB962C8B-B14F-4D97-AF65-F5344CB8AC3E}">
        <p14:creationId xmlns:p14="http://schemas.microsoft.com/office/powerpoint/2010/main" val="125941481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Ž. Danišová: Zlaté jazero</a:t>
            </a:r>
          </a:p>
        </p:txBody>
      </p:sp>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pic>
        <p:nvPicPr>
          <p:cNvPr id="8" name="Zástupný objekt pre obsah 7">
            <a:extLst>
              <a:ext uri="{FF2B5EF4-FFF2-40B4-BE49-F238E27FC236}">
                <a16:creationId xmlns:a16="http://schemas.microsoft.com/office/drawing/2014/main" id="{42BFFBD6-6040-4CD9-AE89-E9182089AC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0448" y="283222"/>
            <a:ext cx="4791456" cy="6273881"/>
          </a:xfrm>
        </p:spPr>
      </p:pic>
    </p:spTree>
    <p:extLst>
      <p:ext uri="{BB962C8B-B14F-4D97-AF65-F5344CB8AC3E}">
        <p14:creationId xmlns:p14="http://schemas.microsoft.com/office/powerpoint/2010/main" val="203610057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C45FC-BD80-404D-A990-74E2C749CFC6}"/>
              </a:ext>
            </a:extLst>
          </p:cNvPr>
          <p:cNvSpPr>
            <a:spLocks noGrp="1"/>
          </p:cNvSpPr>
          <p:nvPr>
            <p:ph type="title"/>
          </p:nvPr>
        </p:nvSpPr>
        <p:spPr/>
        <p:txBody>
          <a:bodyPr>
            <a:normAutofit/>
          </a:bodyPr>
          <a:lstStyle/>
          <a:p>
            <a:r>
              <a:rPr lang="sk-SK" sz="2400" dirty="0"/>
              <a:t>Ž. Danišová: Prvé hriechy</a:t>
            </a:r>
          </a:p>
        </p:txBody>
      </p:sp>
      <p:sp>
        <p:nvSpPr>
          <p:cNvPr id="4" name="Zástupný objekt pre text 3">
            <a:extLst>
              <a:ext uri="{FF2B5EF4-FFF2-40B4-BE49-F238E27FC236}">
                <a16:creationId xmlns:a16="http://schemas.microsoft.com/office/drawing/2014/main" id="{3EFB6246-708A-42F2-953D-CBAE567D4449}"/>
              </a:ext>
            </a:extLst>
          </p:cNvPr>
          <p:cNvSpPr>
            <a:spLocks noGrp="1"/>
          </p:cNvSpPr>
          <p:nvPr>
            <p:ph type="body" sz="half" idx="2"/>
          </p:nvPr>
        </p:nvSpPr>
        <p:spPr/>
        <p:txBody>
          <a:bodyPr/>
          <a:lstStyle/>
          <a:p>
            <a:endParaRPr lang="sk-SK"/>
          </a:p>
        </p:txBody>
      </p:sp>
      <p:pic>
        <p:nvPicPr>
          <p:cNvPr id="7" name="Zástupný objekt pre obsah 6">
            <a:extLst>
              <a:ext uri="{FF2B5EF4-FFF2-40B4-BE49-F238E27FC236}">
                <a16:creationId xmlns:a16="http://schemas.microsoft.com/office/drawing/2014/main" id="{D0F2F67E-4EA2-40B1-AB30-990D14227F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5584" y="88682"/>
            <a:ext cx="4882895" cy="6637791"/>
          </a:xfrm>
        </p:spPr>
      </p:pic>
    </p:spTree>
    <p:extLst>
      <p:ext uri="{BB962C8B-B14F-4D97-AF65-F5344CB8AC3E}">
        <p14:creationId xmlns:p14="http://schemas.microsoft.com/office/powerpoint/2010/main" val="243518808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92398C-C8D5-4A1C-85FE-7E48631A44DE}"/>
              </a:ext>
            </a:extLst>
          </p:cNvPr>
          <p:cNvSpPr>
            <a:spLocks noGrp="1"/>
          </p:cNvSpPr>
          <p:nvPr>
            <p:ph type="title"/>
          </p:nvPr>
        </p:nvSpPr>
        <p:spPr>
          <a:xfrm>
            <a:off x="2029968" y="6053328"/>
            <a:ext cx="7663506" cy="804672"/>
          </a:xfrm>
        </p:spPr>
        <p:txBody>
          <a:bodyPr>
            <a:normAutofit/>
          </a:bodyPr>
          <a:lstStyle/>
          <a:p>
            <a:r>
              <a:rPr lang="sk-SK" sz="2400" dirty="0"/>
              <a:t>Ž. Danišová: Zasnežená krajina (reprodukcia </a:t>
            </a:r>
            <a:r>
              <a:rPr lang="sk-SK" sz="2400" dirty="0" err="1"/>
              <a:t>Camille</a:t>
            </a:r>
            <a:r>
              <a:rPr lang="sk-SK" sz="2400" dirty="0"/>
              <a:t> </a:t>
            </a:r>
            <a:r>
              <a:rPr lang="sk-SK" sz="2400" dirty="0" err="1"/>
              <a:t>Pissarro</a:t>
            </a:r>
            <a:r>
              <a:rPr lang="sk-SK" sz="2400" dirty="0"/>
              <a:t>)</a:t>
            </a:r>
          </a:p>
        </p:txBody>
      </p:sp>
      <p:pic>
        <p:nvPicPr>
          <p:cNvPr id="6" name="Zástupný objekt pre obsah 5">
            <a:extLst>
              <a:ext uri="{FF2B5EF4-FFF2-40B4-BE49-F238E27FC236}">
                <a16:creationId xmlns:a16="http://schemas.microsoft.com/office/drawing/2014/main" id="{18AC9A3D-BEBC-43C2-89C3-4607FA78F0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8526" y="299107"/>
            <a:ext cx="6538076" cy="5754221"/>
          </a:xfrm>
        </p:spPr>
      </p:pic>
    </p:spTree>
    <p:extLst>
      <p:ext uri="{BB962C8B-B14F-4D97-AF65-F5344CB8AC3E}">
        <p14:creationId xmlns:p14="http://schemas.microsoft.com/office/powerpoint/2010/main" val="32230979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92398C-C8D5-4A1C-85FE-7E48631A44DE}"/>
              </a:ext>
            </a:extLst>
          </p:cNvPr>
          <p:cNvSpPr>
            <a:spLocks noGrp="1"/>
          </p:cNvSpPr>
          <p:nvPr>
            <p:ph type="title"/>
          </p:nvPr>
        </p:nvSpPr>
        <p:spPr>
          <a:xfrm>
            <a:off x="2498526" y="6053328"/>
            <a:ext cx="7194948" cy="804672"/>
          </a:xfrm>
        </p:spPr>
        <p:txBody>
          <a:bodyPr>
            <a:normAutofit/>
          </a:bodyPr>
          <a:lstStyle/>
          <a:p>
            <a:r>
              <a:rPr lang="sk-SK" sz="2400" dirty="0"/>
              <a:t>Ž. Danišová: Krajina (Auguste </a:t>
            </a:r>
            <a:r>
              <a:rPr lang="sk-SK" sz="2400" dirty="0" err="1"/>
              <a:t>Renoir</a:t>
            </a:r>
            <a:r>
              <a:rPr lang="sk-SK" sz="2400" dirty="0"/>
              <a:t>)</a:t>
            </a:r>
          </a:p>
        </p:txBody>
      </p:sp>
      <p:pic>
        <p:nvPicPr>
          <p:cNvPr id="7" name="Zástupný objekt pre obsah 6">
            <a:extLst>
              <a:ext uri="{FF2B5EF4-FFF2-40B4-BE49-F238E27FC236}">
                <a16:creationId xmlns:a16="http://schemas.microsoft.com/office/drawing/2014/main" id="{11EE8224-595B-4DE3-B39C-C5FA47B5E2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1074" y="238197"/>
            <a:ext cx="7772400" cy="5815131"/>
          </a:xfrm>
        </p:spPr>
      </p:pic>
    </p:spTree>
    <p:extLst>
      <p:ext uri="{BB962C8B-B14F-4D97-AF65-F5344CB8AC3E}">
        <p14:creationId xmlns:p14="http://schemas.microsoft.com/office/powerpoint/2010/main" val="195956076"/>
      </p:ext>
    </p:extLst>
  </p:cSld>
  <p:clrMapOvr>
    <a:masterClrMapping/>
  </p:clrMapOvr>
  <p:transition spd="slow">
    <p:wipe/>
  </p:transition>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355</Words>
  <Application>Microsoft Office PowerPoint</Application>
  <PresentationFormat>Širokouhlá</PresentationFormat>
  <Paragraphs>26</Paragraphs>
  <Slides>19</Slides>
  <Notes>0</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19</vt:i4>
      </vt:variant>
    </vt:vector>
  </HeadingPairs>
  <TitlesOfParts>
    <vt:vector size="23" baseType="lpstr">
      <vt:lpstr>Arial</vt:lpstr>
      <vt:lpstr>Calibri</vt:lpstr>
      <vt:lpstr>Calibri Light</vt:lpstr>
      <vt:lpstr>Motív balíka Office</vt:lpstr>
      <vt:lpstr>SPOLOČNE</vt:lpstr>
      <vt:lpstr>Prezentácia programu PowerPoint</vt:lpstr>
      <vt:lpstr>Ž. Danišová: Roztečené lízanky</vt:lpstr>
      <vt:lpstr>Ž. Danišová: Hodina biológie</vt:lpstr>
      <vt:lpstr>Ž. Danišová: Spomienka na Hainburg</vt:lpstr>
      <vt:lpstr>Ž. Danišová: Zlaté jazero</vt:lpstr>
      <vt:lpstr>Ž. Danišová: Prvé hriechy</vt:lpstr>
      <vt:lpstr>Ž. Danišová: Zasnežená krajina (reprodukcia Camille Pissarro)</vt:lpstr>
      <vt:lpstr>Ž. Danišová: Krajina (Auguste Renoir)</vt:lpstr>
      <vt:lpstr>Ľ. Pribylová: vianočné pozdravy</vt:lpstr>
      <vt:lpstr>Ľ. Pribylová: vianočné pozdravy</vt:lpstr>
      <vt:lpstr>Ľ. Pribylová: Zimná krajina I.</vt:lpstr>
      <vt:lpstr>Ľ. Pribylová:  Zimná krajina II.</vt:lpstr>
      <vt:lpstr>Ľ. Pribylová: Vodopád</vt:lpstr>
      <vt:lpstr>Ľ. Pribylová: Pri jazere</vt:lpstr>
      <vt:lpstr>Ľ. Pribylová: Vášeň</vt:lpstr>
      <vt:lpstr>Ľ. Pribylová: Žena dvoch tvárí</vt:lpstr>
      <vt:lpstr>Ľ. Pribylová: Stará kultúra</vt:lpstr>
      <vt:lpstr>Ľ. Pribylová: Pohyb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SPOLOČNE</dc:title>
  <dc:creator>spravca</dc:creator>
  <cp:lastModifiedBy>Vladimir Lesay</cp:lastModifiedBy>
  <cp:revision>9</cp:revision>
  <dcterms:created xsi:type="dcterms:W3CDTF">2021-12-10T13:06:37Z</dcterms:created>
  <dcterms:modified xsi:type="dcterms:W3CDTF">2021-12-14T08:56:39Z</dcterms:modified>
</cp:coreProperties>
</file>